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idel Julianna" initials="SJ" lastIdx="1" clrIdx="0">
    <p:extLst>
      <p:ext uri="{19B8F6BF-5375-455C-9EA6-DF929625EA0E}">
        <p15:presenceInfo xmlns:p15="http://schemas.microsoft.com/office/powerpoint/2012/main" userId="S-1-5-21-2588835735-1495453131-1568176896-2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1093" y="1629295"/>
            <a:ext cx="10604587" cy="364097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Iskolánk konzorciumi tagként részt vesz az</a:t>
            </a:r>
            <a:b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Erasmus</a:t>
            </a:r>
            <a:r>
              <a:rPr lang="hu-HU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+ </a:t>
            </a:r>
            <a:r>
              <a:rPr lang="hu-HU" sz="2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2021-1-HU01-KA121-VET-000005487 </a:t>
            </a:r>
            <a:r>
              <a:rPr lang="hu-HU" sz="1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sz.</a:t>
            </a:r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b="1" dirty="0" smtClean="0">
                <a:solidFill>
                  <a:srgbClr val="92D050"/>
                </a:solidFill>
                <a:latin typeface="Bell MT" panose="02020503060305020303" pitchFamily="18" charset="0"/>
              </a:rPr>
              <a:t>oktatói</a:t>
            </a:r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és </a:t>
            </a:r>
            <a:r>
              <a:rPr lang="hu-HU" sz="3200" b="1" dirty="0" smtClean="0">
                <a:solidFill>
                  <a:srgbClr val="FFFF00"/>
                </a:solidFill>
                <a:latin typeface="Bell MT" panose="02020503060305020303" pitchFamily="18" charset="0"/>
              </a:rPr>
              <a:t>Diákmobilitások</a:t>
            </a:r>
            <a:r>
              <a:rPr lang="hu-HU" sz="3200" dirty="0" smtClean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>megvalósításában</a:t>
            </a:r>
            <a:b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2021.09.01-2023.08.31.</a:t>
            </a:r>
            <a:r>
              <a:rPr lang="hu-HU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hu-HU" sz="2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/>
            </a:r>
            <a:br>
              <a:rPr lang="hu-HU" sz="2800" b="1" dirty="0" smtClean="0">
                <a:solidFill>
                  <a:schemeClr val="bg1"/>
                </a:solidFill>
              </a:rPr>
            </a:br>
            <a:endParaRPr lang="hu-HU" sz="2800" b="1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0123"/>
            <a:ext cx="5474682" cy="7986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9" r="1497" b="28781"/>
          <a:stretch/>
        </p:blipFill>
        <p:spPr>
          <a:xfrm>
            <a:off x="7971905" y="0"/>
            <a:ext cx="4220096" cy="13686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2330" cy="1338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/>
          <a:srcRect t="18752"/>
          <a:stretch/>
        </p:blipFill>
        <p:spPr>
          <a:xfrm>
            <a:off x="4329896" y="21423"/>
            <a:ext cx="2719297" cy="134172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753302" y="4480560"/>
            <a:ext cx="3150523" cy="1754326"/>
          </a:xfrm>
          <a:prstGeom prst="rect">
            <a:avLst/>
          </a:prstGeom>
          <a:noFill/>
          <a:ln w="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>
                <a:solidFill>
                  <a:srgbClr val="FF0000"/>
                </a:solidFill>
              </a:rPr>
              <a:t>iskolai logó beillesztésének helye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41" y="4467367"/>
            <a:ext cx="3156284" cy="17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1110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655</TotalTime>
  <Words>10</Words>
  <Application>Microsoft Office PowerPoint</Application>
  <PresentationFormat>Szélesvásznú</PresentationFormat>
  <Paragraphs>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Bell MT</vt:lpstr>
      <vt:lpstr>Calibri</vt:lpstr>
      <vt:lpstr>Century Gothic</vt:lpstr>
      <vt:lpstr>Wingdings 3</vt:lpstr>
      <vt:lpstr>Szelet</vt:lpstr>
      <vt:lpstr>Iskolánk konzorciumi tagként részt vesz az Erasmus+ 2021-1-HU01-KA121-VET-000005487 sz. oktatói és Diákmobilitások megvalósításában 2021.09.01-2023.08.31.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Zsanett</dc:creator>
  <cp:lastModifiedBy>gt</cp:lastModifiedBy>
  <cp:revision>75</cp:revision>
  <dcterms:created xsi:type="dcterms:W3CDTF">2023-02-06T13:00:04Z</dcterms:created>
  <dcterms:modified xsi:type="dcterms:W3CDTF">2023-05-31T08:37:13Z</dcterms:modified>
</cp:coreProperties>
</file>